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7" autoAdjust="0"/>
    <p:restoredTop sz="94660"/>
  </p:normalViewPr>
  <p:slideViewPr>
    <p:cSldViewPr snapToGrid="0">
      <p:cViewPr>
        <p:scale>
          <a:sx n="33" d="100"/>
          <a:sy n="33" d="100"/>
        </p:scale>
        <p:origin x="3579" y="183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18D068B-BFF1-4957-8AEA-26ADF29EC8D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6D4FE0F7-8F9E-43D8-A0F6-99B1AE3769A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6B86DDF-23D7-484E-BC88-6BA6F08211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326542-056C-4D8E-AB7F-8497074B4AB1}" type="datetimeFigureOut">
              <a:rPr lang="ru-RU" smtClean="0"/>
              <a:t>09.10.2025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D0A8D1F-0D57-4997-947E-6D6E436CA5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93273EF-91FF-4934-8C09-9857678C4A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6ED2A2-48BB-49C8-93EF-1170E737530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022481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F45F58E-A33E-4A38-AFE4-3D2DE8D2DD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97242DC7-20CF-48D9-B828-C06CB027F8E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0365B5A-1277-4E94-A01C-71370D3F97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326542-056C-4D8E-AB7F-8497074B4AB1}" type="datetimeFigureOut">
              <a:rPr lang="ru-RU" smtClean="0"/>
              <a:t>09.10.2025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CF45614-71DA-4B27-BF74-36A910FF25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C9F0F4E-191B-4705-9914-FBFE1C37EF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6ED2A2-48BB-49C8-93EF-1170E737530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335350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394D339F-EBCF-4E07-BD4E-69969F7CA89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E2003541-94F7-4F56-9D6C-104EE398323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9684FE2-17C8-4080-BF88-1B05E5388B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326542-056C-4D8E-AB7F-8497074B4AB1}" type="datetimeFigureOut">
              <a:rPr lang="ru-RU" smtClean="0"/>
              <a:t>09.10.2025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1ADB24B-A7AD-403F-B7F9-09F89FBFA3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08614FA-42AD-4BB7-AB80-335FCE79C2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6ED2A2-48BB-49C8-93EF-1170E737530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869465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DA8A434-DC80-45E6-A71F-78862FCAC5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DBFD83F-EF5F-48A8-8D9E-9143CBC4CAF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BBFDBA4-CAF9-4AE6-BFAA-902A3A10BB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326542-056C-4D8E-AB7F-8497074B4AB1}" type="datetimeFigureOut">
              <a:rPr lang="ru-RU" smtClean="0"/>
              <a:t>09.10.2025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0ECBFB1-1CEB-4285-83B9-D8286E3B4C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13A37C0-EE05-466B-B9D9-E5FFE61117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6ED2A2-48BB-49C8-93EF-1170E737530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964933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BE1968B-CAB8-40EF-B954-F65C48ABCC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5F292126-7429-4BE0-A043-2E79C0BCF28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9058B49-0161-4728-98A7-85AEAB7D03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326542-056C-4D8E-AB7F-8497074B4AB1}" type="datetimeFigureOut">
              <a:rPr lang="ru-RU" smtClean="0"/>
              <a:t>09.10.2025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A562C44-DBD7-4C35-8F88-AEF4F865EC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8F28ABA-6B89-451F-B7F0-F8063EFAF2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6ED2A2-48BB-49C8-93EF-1170E737530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408306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069B81C-E6D7-4D62-AEA4-B71F20950F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AC672FF-CE55-4742-BF89-C538DC9A63D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517FCC5E-0669-44BB-B09E-4A7D730D79F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2F647122-7447-402A-A384-AD137CE80B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326542-056C-4D8E-AB7F-8497074B4AB1}" type="datetimeFigureOut">
              <a:rPr lang="ru-RU" smtClean="0"/>
              <a:t>09.10.2025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E23B8A3A-845A-4184-AB9B-BBB0D4F097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AB13177F-F9AB-48DF-B167-69E0D6F97D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6ED2A2-48BB-49C8-93EF-1170E737530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061927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5D39920-D312-4E8A-BD67-2237F1DBED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E9613487-F647-4B9D-947F-00BEE9EE1FC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25FD324A-27A1-4763-943C-7E87C497F62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833E5722-83F2-48A2-8B5A-647E2B3CE8E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81354638-9E02-4772-A0D2-1A504C9E1CE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2F92FAA2-368B-4613-AA46-B2499BC353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326542-056C-4D8E-AB7F-8497074B4AB1}" type="datetimeFigureOut">
              <a:rPr lang="ru-RU" smtClean="0"/>
              <a:t>09.10.2025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B48A3BEF-F042-4FCC-8B0A-B8FABCC3AA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DC095552-C321-42DC-9625-2A43479DD7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6ED2A2-48BB-49C8-93EF-1170E737530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866163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2BE629A-C4C0-46AE-9939-D1273AE169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ED03DF58-E296-4768-B226-2CDA9BFAA3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326542-056C-4D8E-AB7F-8497074B4AB1}" type="datetimeFigureOut">
              <a:rPr lang="ru-RU" smtClean="0"/>
              <a:t>09.10.2025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1352981E-5FF3-4A47-896F-F863C6D239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8ADEC914-65BF-475C-BD7A-B7024106F3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6ED2A2-48BB-49C8-93EF-1170E737530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739717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1BEE0837-206E-4A6A-8484-05E46EEDE6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326542-056C-4D8E-AB7F-8497074B4AB1}" type="datetimeFigureOut">
              <a:rPr lang="ru-RU" smtClean="0"/>
              <a:t>09.10.2025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6BBA80E5-7589-4619-B6ED-D79090EEF6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2C7A6367-1BDA-4965-AA6A-219BFB57FE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6ED2A2-48BB-49C8-93EF-1170E737530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284919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CF713B6-DF71-402C-829E-03FE7CD8B3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7CA3C1F-FD36-4972-81C4-1B4062B011A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F6409F50-F1A5-4FA4-A765-04A0801E3CF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193C904A-5245-4F71-A6CF-05BDB0B147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326542-056C-4D8E-AB7F-8497074B4AB1}" type="datetimeFigureOut">
              <a:rPr lang="ru-RU" smtClean="0"/>
              <a:t>09.10.2025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398B6B5E-37EF-4A19-B1D7-5F3E3366B9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C129DB6D-5F0D-4C6C-9EE4-44A94F5B5B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6ED2A2-48BB-49C8-93EF-1170E737530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394719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A9087DA-3DEA-4BD8-BF3E-4C47EB452E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2E0C9FB2-4493-4178-8758-0E16B8FCDD4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014E9A6C-96E5-41E2-8E5E-ED8FDE3501F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49079640-AA86-43A8-A013-B668D2084F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326542-056C-4D8E-AB7F-8497074B4AB1}" type="datetimeFigureOut">
              <a:rPr lang="ru-RU" smtClean="0"/>
              <a:t>09.10.2025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66DC9F3E-F1F9-4185-9AD2-CEB35E1A4B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359B6103-6922-46F4-8E16-5AAF7C4A52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6ED2A2-48BB-49C8-93EF-1170E737530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523772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4EB12E0-502C-4479-9393-2067FAAF8D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92B4201E-8443-441D-9167-7DC9705E169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EC628ED-7052-4249-B900-19AC8624E45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326542-056C-4D8E-AB7F-8497074B4AB1}" type="datetimeFigureOut">
              <a:rPr lang="ru-RU" smtClean="0"/>
              <a:t>09.10.2025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9DF33B9-7E3B-4021-A93F-F3074C98A45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0EFEBEA-982E-470E-93BC-5FA39C6D83B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6ED2A2-48BB-49C8-93EF-1170E737530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998107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Красно-белый фон для презентации - Контрастные презентационные фоны |  Bogatyr.club - 83 фото">
            <a:extLst>
              <a:ext uri="{FF2B5EF4-FFF2-40B4-BE49-F238E27FC236}">
                <a16:creationId xmlns:a16="http://schemas.microsoft.com/office/drawing/2014/main" id="{4562DBEA-B5C4-4554-BC6B-261A9AFEF44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19416" y="0"/>
            <a:ext cx="12309929" cy="69304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5D66CAA-E6BC-401F-93D8-51BE1DF36E8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569028" y="2812143"/>
            <a:ext cx="9144000" cy="2387600"/>
          </a:xfrm>
        </p:spPr>
        <p:txBody>
          <a:bodyPr>
            <a:noAutofit/>
          </a:bodyPr>
          <a:lstStyle/>
          <a:p>
            <a:r>
              <a:rPr lang="kk-KZ" sz="8000" b="1" dirty="0">
                <a:latin typeface="KZ Andantino script" panose="02000400000000000000" pitchFamily="2" charset="0"/>
              </a:rPr>
              <a:t>Мектеп жасына дейінгі</a:t>
            </a:r>
            <a:br>
              <a:rPr lang="kk-KZ" sz="8000" b="1" dirty="0">
                <a:latin typeface="KZ Andantino script" panose="02000400000000000000" pitchFamily="2" charset="0"/>
              </a:rPr>
            </a:br>
            <a:r>
              <a:rPr lang="kk-KZ" sz="8000" b="1" dirty="0">
                <a:latin typeface="KZ Andantino script" panose="02000400000000000000" pitchFamily="2" charset="0"/>
              </a:rPr>
              <a:t> балаларға экологиялық</a:t>
            </a:r>
            <a:br>
              <a:rPr lang="kk-KZ" sz="8000" b="1" dirty="0">
                <a:latin typeface="KZ Andantino script" panose="02000400000000000000" pitchFamily="2" charset="0"/>
              </a:rPr>
            </a:br>
            <a:r>
              <a:rPr lang="kk-KZ" sz="8000" b="1" dirty="0">
                <a:latin typeface="KZ Andantino script" panose="02000400000000000000" pitchFamily="2" charset="0"/>
              </a:rPr>
              <a:t> тәрбие берудің маңызы </a:t>
            </a:r>
            <a:endParaRPr lang="ru-RU" sz="8000" b="1" dirty="0">
              <a:latin typeface="KZ Andantino script" panose="020004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4498991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45642BD2-E7B1-45DA-9770-AECE566C2FB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712818"/>
            <a:ext cx="12192000" cy="914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380884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9A4B47DB-5850-44F2-B9FE-4CB11F972A2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045029"/>
            <a:ext cx="12322629" cy="92419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848437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Рисунок 22">
            <a:extLst>
              <a:ext uri="{FF2B5EF4-FFF2-40B4-BE49-F238E27FC236}">
                <a16:creationId xmlns:a16="http://schemas.microsoft.com/office/drawing/2014/main" id="{333F76CB-2EFB-4559-9836-600B5A91BEA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638628"/>
            <a:ext cx="12192000" cy="914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453433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8B41978D-A9CF-478E-B76D-12FCD6EA4F4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8057" y="-590731"/>
            <a:ext cx="12308114" cy="92310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756929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74115037-A407-4BFA-B98E-9CE2FD417FF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3716" y="-704471"/>
            <a:ext cx="12379431" cy="92845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699883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0BFE76F0-03C4-41C0-B33B-9C6112A857B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644633"/>
            <a:ext cx="12192000" cy="914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020572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BE23EF89-12AA-4447-B8A7-93CC771DA5F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372391"/>
            <a:ext cx="12375144" cy="92813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02105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651123A7-B58F-49EE-AF17-5ED4D0165B9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74122" y="-638629"/>
            <a:ext cx="12466122" cy="93495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127159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9A92CC8A-8604-4908-A14D-7658DB9D262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28436" y="-1909488"/>
            <a:ext cx="12620436" cy="94653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001888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84AC39A9-3420-4EC9-BE7F-07BB014CB2F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25727" y="-703943"/>
            <a:ext cx="13443454" cy="75619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5370881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63</TotalTime>
  <Words>12</Words>
  <Application>Microsoft Office PowerPoint</Application>
  <PresentationFormat>Широкоэкранный</PresentationFormat>
  <Paragraphs>1</Paragraphs>
  <Slides>11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6" baseType="lpstr">
      <vt:lpstr>Arial</vt:lpstr>
      <vt:lpstr>Calibri</vt:lpstr>
      <vt:lpstr>Calibri Light</vt:lpstr>
      <vt:lpstr>KZ Andantino script</vt:lpstr>
      <vt:lpstr>Тема Office</vt:lpstr>
      <vt:lpstr>Мектеп жасына дейінгі  балаларға экологиялық  тәрбие берудің маңызы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Admin</dc:creator>
  <cp:lastModifiedBy>Admin</cp:lastModifiedBy>
  <cp:revision>2</cp:revision>
  <dcterms:created xsi:type="dcterms:W3CDTF">2025-10-09T11:39:03Z</dcterms:created>
  <dcterms:modified xsi:type="dcterms:W3CDTF">2025-10-09T12:42:48Z</dcterms:modified>
</cp:coreProperties>
</file>