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2919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E5C22-D480-40E1-A793-FCDB411DB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91453D-9598-4A29-9726-044D5EB41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B9EA4-82FC-4230-9A65-72C2C065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5B0FC-D2C7-4DA1-8FD8-B7F76AF1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B9E60-21E4-4F31-BCC3-C8C3959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5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E6EAE-9E76-4F66-A9D3-98659C02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705B5-007A-4F97-B48E-9B562BDE7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C1F23-4B16-4C76-80A5-3F017353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1483C-9B77-49A8-BAD2-C597570D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755C4-5807-4184-A14B-D2551199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B13E56-F0E5-444D-91A2-2830C5203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DD1FE5-554C-482E-8D49-075068A03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CE265-63F8-4825-B08A-96DB4611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A7ED5-9336-49EA-BC0B-15ACFB4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D4B61-C406-4E70-9616-D4AFEAE9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02EC-D1E9-4E81-8225-C526EE73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CF500-C420-491B-AF49-A6A3E1FE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26603-E647-40D8-A531-898597F2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BF73-B365-45F6-8A49-C96F2BF4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A1C3C-EF95-4B3C-A80E-D5A6F22D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1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2D21C-49EA-4B79-A587-2C33B6BB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E8FE2-4EFC-4A28-A5C2-E3ACBC3B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8B7A8-4E6D-4977-AE1B-B038E348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3BFA9-3BE1-4086-8DC2-940E8DF6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A752A-27EA-4E04-AFE6-2B00CF1B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9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97CD8-2E91-425B-BAA2-2106A597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44C06-1098-4274-BF1A-F8063970D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4DA89D-0196-48ED-884A-16202DDC4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4F9D5-C587-453B-9EFD-3FDE44EC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A5FF4-01E6-4D0A-B2F2-2ED50E5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47977-C8F5-4EDE-BE5F-C52C2B75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BA29F-2E0A-4A5A-9FE6-D8726A75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E2089B-61FD-4FF6-810A-B1D8E150B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1EBF85-83E6-4154-A05B-698C2DC55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C91E3-0344-4620-8B28-0A0724E76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9DF3EB-BF6D-49FA-B9B7-FBB60928C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221CB2-4C2D-4D7B-9E35-805B2155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8898CD-E88C-4DA1-8FFC-92DBB109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41204D-8BE2-4CC6-BB74-D197A3C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B36D1-18A3-4003-9D61-082A2C3D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ECFBD-05DA-4009-A5EF-C54CB240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E41030-8961-4667-A59A-BDC080A1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61BA36-6095-443B-9EAE-8710A27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2EE317-FA37-4AAB-BF44-38F4C6C9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02F14A-BFB4-4086-9536-A7765790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A9C79D-E2AC-4F03-853E-47871E7A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1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B8DB4-3D25-4083-9A32-D21FACFD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DE36D-04B2-40E4-B86A-E1642263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459871-8270-4D88-A03F-F06B0203C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A2FE86-3F0F-49C6-8FA4-687E65AF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52EB1-F70A-4A6F-9448-2A5906A1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B5F0E-90D5-4A6F-8739-034427E6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6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D9E6D-D113-4BED-A192-CA085CF0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FE2F50-9B62-45D9-B09B-F580BBC0E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799518-5766-473C-9C81-22B26606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41120-611D-421C-9E43-5E7A6B4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9C3300-F8A6-4403-9C8E-2437547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FF5E6-3FB8-4217-A379-5EB015AC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ABFA-8D16-48A6-AE36-D2891E29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CBE16-8503-4DD3-835E-12BD0C04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78D51-D508-4103-ADC9-6618A85B2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A00E-5F4C-421F-98B0-3DF194CC9CE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2A75E-1659-42C1-8E2A-CB70324BD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B41C5-C30B-42E2-B10F-06DD8824E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DBEE-A8A2-4E98-8622-F41E581D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ный белый фон | Премиум вектор">
            <a:extLst>
              <a:ext uri="{FF2B5EF4-FFF2-40B4-BE49-F238E27FC236}">
                <a16:creationId xmlns:a16="http://schemas.microsoft.com/office/drawing/2014/main" id="{4AEB6DF9-6D10-4EE1-899A-8D980923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0" y="0"/>
            <a:ext cx="12208280" cy="69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EC388-FDFA-48D8-807A-593ABE7A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695" y="1066800"/>
            <a:ext cx="7274329" cy="4486882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Sign Painter" panose="02000006070000020004" pitchFamily="2" charset="-52"/>
              </a:rPr>
              <a:t>Дидактикалық ойындар жинағы арқылы мектеп жасына дейінгі балаларда құнды қасиеттер мен адалдықты қалыптастыру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Sign Painter" panose="0200000607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627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8"/>
    </mc:Choice>
    <mc:Fallback>
      <p:transition spd="slow" advTm="35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330DCF-5535-48D6-A70B-62F2D3004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6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5F66E6-37C8-4FF1-83A3-036BC8BE9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8750" r="13854" b="40833"/>
          <a:stretch/>
        </p:blipFill>
        <p:spPr>
          <a:xfrm>
            <a:off x="10610850" y="5288821"/>
            <a:ext cx="1590675" cy="15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01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2"/>
    </mc:Choice>
    <mc:Fallback>
      <p:transition spd="slow" advTm="41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911FA-CD5C-47A4-9EDF-1041A6D77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12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5808FA-E56A-4C05-8707-8C27B7F7E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8750" r="13854" b="40833"/>
          <a:stretch/>
        </p:blipFill>
        <p:spPr>
          <a:xfrm>
            <a:off x="10610850" y="5288821"/>
            <a:ext cx="1590675" cy="15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1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53"/>
    </mc:Choice>
    <mc:Fallback>
      <p:transition spd="slow" advTm="428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A2AF54-4354-41B3-B2CE-18B2A6596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8222EE-303E-42E1-9245-C93CFB4EB5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8750" r="13854" b="40833"/>
          <a:stretch/>
        </p:blipFill>
        <p:spPr>
          <a:xfrm>
            <a:off x="10610850" y="5288821"/>
            <a:ext cx="1590675" cy="15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41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9"/>
    </mc:Choice>
    <mc:Fallback>
      <p:transition spd="slow" advTm="44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2DC4DF-7368-4D23-84E2-65C84EA2A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8DEA51-8A00-463B-B204-C2E12EA73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8750" r="13854" b="40833"/>
          <a:stretch/>
        </p:blipFill>
        <p:spPr>
          <a:xfrm>
            <a:off x="10610850" y="5288821"/>
            <a:ext cx="1590675" cy="15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00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3"/>
    </mc:Choice>
    <mc:Fallback>
      <p:transition spd="slow" advTm="41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FDA2E9-48E2-4169-B0A7-863740F53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1777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B4B2C7-7F65-44E5-80DF-005DD419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8750" r="13854" b="40833"/>
          <a:stretch/>
        </p:blipFill>
        <p:spPr>
          <a:xfrm>
            <a:off x="10610850" y="5288821"/>
            <a:ext cx="1590675" cy="15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29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"/>
    </mc:Choice>
    <mc:Fallback>
      <p:transition spd="slow" advTm="40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B0428-4DE0-4869-AF10-8A3946141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 b="46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4810D-32AE-448D-8108-9BA5F273D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28750" r="13854" b="40833"/>
          <a:stretch/>
        </p:blipFill>
        <p:spPr>
          <a:xfrm>
            <a:off x="10610850" y="5288821"/>
            <a:ext cx="1590675" cy="15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36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2"/>
    </mc:Choice>
    <mc:Fallback>
      <p:transition spd="slow" advTm="3912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KZ Sign Painter</vt:lpstr>
      <vt:lpstr>Тема Office</vt:lpstr>
      <vt:lpstr>Дидактикалық ойындар жинағы арқылы мектеп жасына дейінгі балаларда құнды қасиеттер мен адалдықты қалыптастыру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Дидактикалық ойындар жинағы арқылы мектеп жасына дейінгі балаларда құнды қасиеттер мен адалдықты қалыптастыру</dc:title>
  <dc:creator>Admin</dc:creator>
  <cp:lastModifiedBy>Admin</cp:lastModifiedBy>
  <cp:revision>4</cp:revision>
  <dcterms:created xsi:type="dcterms:W3CDTF">2025-10-09T10:45:14Z</dcterms:created>
  <dcterms:modified xsi:type="dcterms:W3CDTF">2025-10-09T11:35:53Z</dcterms:modified>
</cp:coreProperties>
</file>